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75" r:id="rId11"/>
    <p:sldId id="276" r:id="rId12"/>
    <p:sldId id="273" r:id="rId13"/>
    <p:sldId id="268" r:id="rId14"/>
    <p:sldId id="269" r:id="rId15"/>
    <p:sldId id="270" r:id="rId16"/>
    <p:sldId id="27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7F988A-46C1-4AE9-A906-6C6688276CDE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164D02-4586-4F4B-B4D7-B25E27A8948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24135"/>
          </a:xfrm>
        </p:spPr>
        <p:txBody>
          <a:bodyPr/>
          <a:lstStyle/>
          <a:p>
            <a:r>
              <a:rPr lang="it-IT" dirty="0" smtClean="0"/>
              <a:t>ECONOMIE REGIONALI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7160840" cy="2664296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L’ECONOMIA DELLA REGIONE 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EMILIA ROMAGNA</a:t>
            </a:r>
          </a:p>
          <a:p>
            <a:r>
              <a:rPr lang="it-IT" sz="1500" dirty="0" smtClean="0">
                <a:solidFill>
                  <a:schemeClr val="tx1"/>
                </a:solidFill>
              </a:rPr>
              <a:t>(dati Bankitalia)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Dr. Edo Miserocchi</a:t>
            </a:r>
          </a:p>
          <a:p>
            <a:endParaRPr lang="it-IT" sz="18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Giovedì 7 novembre 2019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1" y="908719"/>
            <a:ext cx="8252635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13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712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1700808"/>
            <a:ext cx="8183880" cy="2304256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Focus su </a:t>
            </a:r>
            <a:r>
              <a:rPr lang="it-IT" dirty="0" smtClean="0"/>
              <a:t>industria delle</a:t>
            </a:r>
            <a:r>
              <a:rPr lang="it-IT" dirty="0"/>
              <a:t> 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costruzioni </a:t>
            </a:r>
            <a:r>
              <a:rPr lang="it-IT" dirty="0" smtClean="0"/>
              <a:t>e mercato </a:t>
            </a:r>
            <a:br>
              <a:rPr lang="it-IT" dirty="0" smtClean="0"/>
            </a:br>
            <a:r>
              <a:rPr lang="it-IT" dirty="0" smtClean="0"/>
              <a:t>degli  </a:t>
            </a:r>
            <a:r>
              <a:rPr lang="it-IT" dirty="0"/>
              <a:t>immobili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420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809625"/>
            <a:ext cx="5888037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5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546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5"/>
            <a:ext cx="8190071" cy="44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9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1723256" cy="172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1" y="2339335"/>
            <a:ext cx="38004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39335"/>
            <a:ext cx="38576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06149"/>
            <a:ext cx="25717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39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1700808"/>
            <a:ext cx="8183880" cy="216024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Focus su industria ed </a:t>
            </a:r>
            <a:br>
              <a:rPr lang="it-IT" dirty="0"/>
            </a:br>
            <a:r>
              <a:rPr lang="it-IT" dirty="0"/>
              <a:t>esportazioni nella ns. regione</a:t>
            </a:r>
          </a:p>
        </p:txBody>
      </p:sp>
    </p:spTree>
    <p:extLst>
      <p:ext uri="{BB962C8B-B14F-4D97-AF65-F5344CB8AC3E}">
        <p14:creationId xmlns:p14="http://schemas.microsoft.com/office/powerpoint/2010/main" val="17246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6" y="1252396"/>
            <a:ext cx="8301414" cy="397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6712"/>
            <a:ext cx="8214618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7935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97398" cy="299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8352928" cy="265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4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365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7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056784" cy="595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1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</TotalTime>
  <Words>27</Words>
  <Application>Microsoft Office PowerPoint</Application>
  <PresentationFormat>Presentazione su schermo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Astro</vt:lpstr>
      <vt:lpstr>ECONOMIE REGIONALI</vt:lpstr>
      <vt:lpstr>Focus su industria ed  esportazioni nella ns. regione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Focus su industria delle   costruzioni e mercato  degli  immobili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 REGIONALI</dc:title>
  <dc:creator>PcUser</dc:creator>
  <cp:lastModifiedBy>PcUser</cp:lastModifiedBy>
  <cp:revision>6</cp:revision>
  <dcterms:created xsi:type="dcterms:W3CDTF">2019-11-04T11:06:15Z</dcterms:created>
  <dcterms:modified xsi:type="dcterms:W3CDTF">2019-11-06T10:57:23Z</dcterms:modified>
</cp:coreProperties>
</file>